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handoutMasterIdLst>
    <p:handoutMasterId r:id="rId5"/>
  </p:handoutMasterIdLst>
  <p:sldIdLst>
    <p:sldId id="256" r:id="rId2"/>
    <p:sldId id="257" r:id="rId3"/>
  </p:sldIdLst>
  <p:sldSz cx="32918400" cy="43891200"/>
  <p:notesSz cx="6858000" cy="9144000"/>
  <p:defaultTextStyle>
    <a:defPPr>
      <a:defRPr lang="en-US"/>
    </a:defPPr>
    <a:lvl1pPr marL="0" algn="l" defTabSz="1567510" rtl="0" eaLnBrk="1" latinLnBrk="0" hangingPunct="1">
      <a:defRPr sz="6200" kern="1200">
        <a:solidFill>
          <a:schemeClr val="tx1"/>
        </a:solidFill>
        <a:latin typeface="+mn-lt"/>
        <a:ea typeface="+mn-ea"/>
        <a:cs typeface="+mn-cs"/>
      </a:defRPr>
    </a:lvl1pPr>
    <a:lvl2pPr marL="1567510" algn="l" defTabSz="1567510" rtl="0" eaLnBrk="1" latinLnBrk="0" hangingPunct="1">
      <a:defRPr sz="6200" kern="1200">
        <a:solidFill>
          <a:schemeClr val="tx1"/>
        </a:solidFill>
        <a:latin typeface="+mn-lt"/>
        <a:ea typeface="+mn-ea"/>
        <a:cs typeface="+mn-cs"/>
      </a:defRPr>
    </a:lvl2pPr>
    <a:lvl3pPr marL="3135020" algn="l" defTabSz="1567510" rtl="0" eaLnBrk="1" latinLnBrk="0" hangingPunct="1">
      <a:defRPr sz="6200" kern="1200">
        <a:solidFill>
          <a:schemeClr val="tx1"/>
        </a:solidFill>
        <a:latin typeface="+mn-lt"/>
        <a:ea typeface="+mn-ea"/>
        <a:cs typeface="+mn-cs"/>
      </a:defRPr>
    </a:lvl3pPr>
    <a:lvl4pPr marL="4702531" algn="l" defTabSz="1567510" rtl="0" eaLnBrk="1" latinLnBrk="0" hangingPunct="1">
      <a:defRPr sz="6200" kern="1200">
        <a:solidFill>
          <a:schemeClr val="tx1"/>
        </a:solidFill>
        <a:latin typeface="+mn-lt"/>
        <a:ea typeface="+mn-ea"/>
        <a:cs typeface="+mn-cs"/>
      </a:defRPr>
    </a:lvl4pPr>
    <a:lvl5pPr marL="6270041" algn="l" defTabSz="1567510" rtl="0" eaLnBrk="1" latinLnBrk="0" hangingPunct="1">
      <a:defRPr sz="6200" kern="1200">
        <a:solidFill>
          <a:schemeClr val="tx1"/>
        </a:solidFill>
        <a:latin typeface="+mn-lt"/>
        <a:ea typeface="+mn-ea"/>
        <a:cs typeface="+mn-cs"/>
      </a:defRPr>
    </a:lvl5pPr>
    <a:lvl6pPr marL="7837551" algn="l" defTabSz="1567510" rtl="0" eaLnBrk="1" latinLnBrk="0" hangingPunct="1">
      <a:defRPr sz="6200" kern="1200">
        <a:solidFill>
          <a:schemeClr val="tx1"/>
        </a:solidFill>
        <a:latin typeface="+mn-lt"/>
        <a:ea typeface="+mn-ea"/>
        <a:cs typeface="+mn-cs"/>
      </a:defRPr>
    </a:lvl6pPr>
    <a:lvl7pPr marL="9405061" algn="l" defTabSz="1567510" rtl="0" eaLnBrk="1" latinLnBrk="0" hangingPunct="1">
      <a:defRPr sz="6200" kern="1200">
        <a:solidFill>
          <a:schemeClr val="tx1"/>
        </a:solidFill>
        <a:latin typeface="+mn-lt"/>
        <a:ea typeface="+mn-ea"/>
        <a:cs typeface="+mn-cs"/>
      </a:defRPr>
    </a:lvl7pPr>
    <a:lvl8pPr marL="10972571" algn="l" defTabSz="1567510" rtl="0" eaLnBrk="1" latinLnBrk="0" hangingPunct="1">
      <a:defRPr sz="6200" kern="1200">
        <a:solidFill>
          <a:schemeClr val="tx1"/>
        </a:solidFill>
        <a:latin typeface="+mn-lt"/>
        <a:ea typeface="+mn-ea"/>
        <a:cs typeface="+mn-cs"/>
      </a:defRPr>
    </a:lvl8pPr>
    <a:lvl9pPr marL="12540082" algn="l" defTabSz="1567510" rtl="0" eaLnBrk="1" latinLnBrk="0" hangingPunct="1">
      <a:defRPr sz="6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785">
          <p15:clr>
            <a:srgbClr val="A4A3A4"/>
          </p15:clr>
        </p15:guide>
        <p15:guide id="2" orient="horz" pos="3455">
          <p15:clr>
            <a:srgbClr val="A4A3A4"/>
          </p15:clr>
        </p15:guide>
        <p15:guide id="3" pos="10368">
          <p15:clr>
            <a:srgbClr val="A4A3A4"/>
          </p15:clr>
        </p15:guide>
        <p15:guide id="4" pos="20018">
          <p15:clr>
            <a:srgbClr val="A4A3A4"/>
          </p15:clr>
        </p15:guide>
        <p15:guide id="5" pos="722">
          <p15:clr>
            <a:srgbClr val="A4A3A4"/>
          </p15:clr>
        </p15:guide>
        <p15:guide id="6" pos="7246">
          <p15:clr>
            <a:srgbClr val="A4A3A4"/>
          </p15:clr>
        </p15:guide>
        <p15:guide id="7" pos="15407">
          <p15:clr>
            <a:srgbClr val="A4A3A4"/>
          </p15:clr>
        </p15:guide>
        <p15:guide id="8" pos="10225">
          <p15:clr>
            <a:srgbClr val="A4A3A4"/>
          </p15:clr>
        </p15:guide>
        <p15:guide id="9" pos="5329">
          <p15:clr>
            <a:srgbClr val="A4A3A4"/>
          </p15:clr>
        </p15:guide>
        <p15:guide id="10" pos="10514">
          <p15:clr>
            <a:srgbClr val="A4A3A4"/>
          </p15:clr>
        </p15:guide>
        <p15:guide id="11" pos="13486">
          <p15:clr>
            <a:srgbClr val="A4A3A4"/>
          </p15:clr>
        </p15:guide>
        <p15:guide id="12" pos="6956">
          <p15:clr>
            <a:srgbClr val="A4A3A4"/>
          </p15:clr>
        </p15:guide>
        <p15:guide id="13" pos="5615">
          <p15:clr>
            <a:srgbClr val="A4A3A4"/>
          </p15:clr>
        </p15:guide>
        <p15:guide id="14" pos="13783">
          <p15:clr>
            <a:srgbClr val="A4A3A4"/>
          </p15:clr>
        </p15:guide>
        <p15:guide id="15" pos="1512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34" autoAdjust="0"/>
    <p:restoredTop sz="94694"/>
  </p:normalViewPr>
  <p:slideViewPr>
    <p:cSldViewPr snapToGrid="0" snapToObjects="1" showGuides="1">
      <p:cViewPr>
        <p:scale>
          <a:sx n="30" d="100"/>
          <a:sy n="30" d="100"/>
        </p:scale>
        <p:origin x="2416" y="-2560"/>
      </p:cViewPr>
      <p:guideLst>
        <p:guide orient="horz" pos="26785"/>
        <p:guide orient="horz" pos="3455"/>
        <p:guide pos="10368"/>
        <p:guide pos="20018"/>
        <p:guide pos="722"/>
        <p:guide pos="7246"/>
        <p:guide pos="15407"/>
        <p:guide pos="10225"/>
        <p:guide pos="5329"/>
        <p:guide pos="10514"/>
        <p:guide pos="13486"/>
        <p:guide pos="6956"/>
        <p:guide pos="5615"/>
        <p:guide pos="13783"/>
        <p:guide pos="15121"/>
      </p:guideLst>
    </p:cSldViewPr>
  </p:slideViewPr>
  <p:notesTextViewPr>
    <p:cViewPr>
      <p:scale>
        <a:sx n="100" d="100"/>
        <a:sy n="100" d="100"/>
      </p:scale>
      <p:origin x="0" y="0"/>
    </p:cViewPr>
  </p:notesTextViewPr>
  <p:sorterViewPr>
    <p:cViewPr>
      <p:scale>
        <a:sx n="37" d="100"/>
        <a:sy n="37"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9A7593-0591-6E4D-9A10-C934038A47DB}" type="datetimeFigureOut">
              <a:rPr lang="en-US" smtClean="0"/>
              <a:t>5/2/25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9AEFA2-B88A-3E46-A0CE-06B5E9F6FF04}" type="slidenum">
              <a:rPr lang="en-US" smtClean="0"/>
              <a:t>‹#›</a:t>
            </a:fld>
            <a:endParaRPr lang="en-US"/>
          </a:p>
        </p:txBody>
      </p:sp>
    </p:spTree>
    <p:extLst>
      <p:ext uri="{BB962C8B-B14F-4D97-AF65-F5344CB8AC3E}">
        <p14:creationId xmlns:p14="http://schemas.microsoft.com/office/powerpoint/2010/main" val="22899463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564787-6972-4484-8945-322903872A5F}" type="datetimeFigureOut">
              <a:rPr lang="en-US" smtClean="0"/>
              <a:t>5/2/25</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3A73CF-85DE-46C4-8D45-CE76FFEFBBBC}" type="slidenum">
              <a:rPr lang="en-US" smtClean="0"/>
              <a:t>‹#›</a:t>
            </a:fld>
            <a:endParaRPr lang="en-US"/>
          </a:p>
        </p:txBody>
      </p:sp>
    </p:spTree>
    <p:extLst>
      <p:ext uri="{BB962C8B-B14F-4D97-AF65-F5344CB8AC3E}">
        <p14:creationId xmlns:p14="http://schemas.microsoft.com/office/powerpoint/2010/main" val="4265049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1143000" y="5486400"/>
            <a:ext cx="30633988" cy="37033200"/>
          </a:xfrm>
        </p:spPr>
        <p:txBody>
          <a:bodyPr/>
          <a:lstStyle>
            <a:lvl5pPr>
              <a:defRPr/>
            </a:lvl5pPr>
            <a:lvl6pPr marL="4572000">
              <a:defRPr/>
            </a:lvl6pPr>
            <a:lvl7pPr marL="5486400">
              <a:defRPr baseline="0"/>
            </a:lvl7pPr>
            <a:lvl8pPr marL="6400800">
              <a:defRPr/>
            </a:lvl8pPr>
            <a:lvl9pPr marL="7315200">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Placeholder 1">
            <a:extLst>
              <a:ext uri="{FF2B5EF4-FFF2-40B4-BE49-F238E27FC236}">
                <a16:creationId xmlns:a16="http://schemas.microsoft.com/office/drawing/2014/main" id="{BEAB9743-C70A-80BB-0A05-67983BE0D119}"/>
              </a:ext>
            </a:extLst>
          </p:cNvPr>
          <p:cNvSpPr>
            <a:spLocks noGrp="1"/>
          </p:cNvSpPr>
          <p:nvPr>
            <p:ph type="title"/>
          </p:nvPr>
        </p:nvSpPr>
        <p:spPr>
          <a:xfrm>
            <a:off x="1142999" y="1143000"/>
            <a:ext cx="19202400" cy="1041400"/>
          </a:xfrm>
          <a:prstGeom prst="rect">
            <a:avLst/>
          </a:prstGeom>
        </p:spPr>
        <p:txBody>
          <a:bodyPr vert="horz" lIns="0" tIns="0" rIns="0" bIns="0" rtlCol="0" anchor="t">
            <a:noAutofit/>
          </a:bodyPr>
          <a:lstStyle/>
          <a:p>
            <a:r>
              <a:rPr lang="en-US" dirty="0"/>
              <a:t>Click to edit Master title style</a:t>
            </a:r>
          </a:p>
        </p:txBody>
      </p:sp>
    </p:spTree>
    <p:extLst>
      <p:ext uri="{BB962C8B-B14F-4D97-AF65-F5344CB8AC3E}">
        <p14:creationId xmlns:p14="http://schemas.microsoft.com/office/powerpoint/2010/main" val="935572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1143000" y="5486399"/>
            <a:ext cx="15087600" cy="37033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p:cNvSpPr>
            <a:spLocks noGrp="1"/>
          </p:cNvSpPr>
          <p:nvPr>
            <p:ph sz="quarter" idx="11"/>
          </p:nvPr>
        </p:nvSpPr>
        <p:spPr>
          <a:xfrm>
            <a:off x="16687800" y="5486400"/>
            <a:ext cx="15087600" cy="37033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laceholder 1">
            <a:extLst>
              <a:ext uri="{FF2B5EF4-FFF2-40B4-BE49-F238E27FC236}">
                <a16:creationId xmlns:a16="http://schemas.microsoft.com/office/drawing/2014/main" id="{C09C1374-2B55-CF4F-73BB-FD84B834555B}"/>
              </a:ext>
            </a:extLst>
          </p:cNvPr>
          <p:cNvSpPr>
            <a:spLocks noGrp="1"/>
          </p:cNvSpPr>
          <p:nvPr>
            <p:ph type="title"/>
          </p:nvPr>
        </p:nvSpPr>
        <p:spPr>
          <a:xfrm>
            <a:off x="1142999" y="1143000"/>
            <a:ext cx="19202400" cy="1041400"/>
          </a:xfrm>
          <a:prstGeom prst="rect">
            <a:avLst/>
          </a:prstGeom>
        </p:spPr>
        <p:txBody>
          <a:bodyPr vert="horz" lIns="0" tIns="0" rIns="0" bIns="0" rtlCol="0" anchor="t">
            <a:noAutofit/>
          </a:bodyPr>
          <a:lstStyle/>
          <a:p>
            <a:r>
              <a:rPr lang="en-US" dirty="0"/>
              <a:t>Click to edit Master title style</a:t>
            </a:r>
          </a:p>
        </p:txBody>
      </p:sp>
    </p:spTree>
    <p:extLst>
      <p:ext uri="{BB962C8B-B14F-4D97-AF65-F5344CB8AC3E}">
        <p14:creationId xmlns:p14="http://schemas.microsoft.com/office/powerpoint/2010/main" val="2458935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1142999" y="5486400"/>
            <a:ext cx="9902952" cy="37033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p:cNvSpPr>
            <a:spLocks noGrp="1"/>
          </p:cNvSpPr>
          <p:nvPr>
            <p:ph sz="quarter" idx="11"/>
          </p:nvPr>
        </p:nvSpPr>
        <p:spPr>
          <a:xfrm>
            <a:off x="11503152" y="5486400"/>
            <a:ext cx="9902952" cy="37033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3"/>
          <p:cNvSpPr>
            <a:spLocks noGrp="1"/>
          </p:cNvSpPr>
          <p:nvPr>
            <p:ph sz="quarter" idx="12"/>
          </p:nvPr>
        </p:nvSpPr>
        <p:spPr>
          <a:xfrm>
            <a:off x="21872448" y="5486400"/>
            <a:ext cx="9902952" cy="37033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laceholder 1">
            <a:extLst>
              <a:ext uri="{FF2B5EF4-FFF2-40B4-BE49-F238E27FC236}">
                <a16:creationId xmlns:a16="http://schemas.microsoft.com/office/drawing/2014/main" id="{BB2A49A1-6F2B-9328-E49A-E11799E2D5F0}"/>
              </a:ext>
            </a:extLst>
          </p:cNvPr>
          <p:cNvSpPr>
            <a:spLocks noGrp="1"/>
          </p:cNvSpPr>
          <p:nvPr>
            <p:ph type="title"/>
          </p:nvPr>
        </p:nvSpPr>
        <p:spPr>
          <a:xfrm>
            <a:off x="1142999" y="1143000"/>
            <a:ext cx="19202400" cy="1041400"/>
          </a:xfrm>
          <a:prstGeom prst="rect">
            <a:avLst/>
          </a:prstGeom>
        </p:spPr>
        <p:txBody>
          <a:bodyPr vert="horz" lIns="0" tIns="0" rIns="0" bIns="0" rtlCol="0" anchor="t">
            <a:noAutofit/>
          </a:bodyPr>
          <a:lstStyle/>
          <a:p>
            <a:r>
              <a:rPr lang="en-US" dirty="0"/>
              <a:t>Click to edit Master title style</a:t>
            </a:r>
          </a:p>
        </p:txBody>
      </p:sp>
    </p:spTree>
    <p:extLst>
      <p:ext uri="{BB962C8B-B14F-4D97-AF65-F5344CB8AC3E}">
        <p14:creationId xmlns:p14="http://schemas.microsoft.com/office/powerpoint/2010/main" val="3485978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1143000" y="5486400"/>
            <a:ext cx="7315200" cy="37033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3"/>
          <p:cNvSpPr>
            <a:spLocks noGrp="1"/>
          </p:cNvSpPr>
          <p:nvPr>
            <p:ph sz="quarter" idx="11"/>
          </p:nvPr>
        </p:nvSpPr>
        <p:spPr>
          <a:xfrm>
            <a:off x="8915400" y="5486400"/>
            <a:ext cx="7315200" cy="37033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3"/>
          <p:cNvSpPr>
            <a:spLocks noGrp="1"/>
          </p:cNvSpPr>
          <p:nvPr>
            <p:ph sz="quarter" idx="12"/>
          </p:nvPr>
        </p:nvSpPr>
        <p:spPr>
          <a:xfrm>
            <a:off x="16689388" y="5486400"/>
            <a:ext cx="7315200" cy="37033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p:cNvSpPr>
            <a:spLocks noGrp="1"/>
          </p:cNvSpPr>
          <p:nvPr>
            <p:ph sz="quarter" idx="13"/>
          </p:nvPr>
        </p:nvSpPr>
        <p:spPr>
          <a:xfrm>
            <a:off x="24461788" y="5486400"/>
            <a:ext cx="7315200" cy="37033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laceholder 1">
            <a:extLst>
              <a:ext uri="{FF2B5EF4-FFF2-40B4-BE49-F238E27FC236}">
                <a16:creationId xmlns:a16="http://schemas.microsoft.com/office/drawing/2014/main" id="{377E398F-E1E8-A7E2-05EF-94EB01FE1612}"/>
              </a:ext>
            </a:extLst>
          </p:cNvPr>
          <p:cNvSpPr>
            <a:spLocks noGrp="1"/>
          </p:cNvSpPr>
          <p:nvPr>
            <p:ph type="title"/>
          </p:nvPr>
        </p:nvSpPr>
        <p:spPr>
          <a:xfrm>
            <a:off x="1142999" y="1143000"/>
            <a:ext cx="19202400" cy="1041400"/>
          </a:xfrm>
          <a:prstGeom prst="rect">
            <a:avLst/>
          </a:prstGeom>
        </p:spPr>
        <p:txBody>
          <a:bodyPr vert="horz" lIns="0" tIns="0" rIns="0" bIns="0" rtlCol="0" anchor="t">
            <a:noAutofit/>
          </a:bodyPr>
          <a:lstStyle/>
          <a:p>
            <a:r>
              <a:rPr lang="en-US" dirty="0"/>
              <a:t>Click to edit Master title style</a:t>
            </a:r>
          </a:p>
        </p:txBody>
      </p:sp>
    </p:spTree>
    <p:extLst>
      <p:ext uri="{BB962C8B-B14F-4D97-AF65-F5344CB8AC3E}">
        <p14:creationId xmlns:p14="http://schemas.microsoft.com/office/powerpoint/2010/main" val="12577353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F46FFD-53DF-9CF4-D400-DC1FDB53457F}"/>
              </a:ext>
            </a:extLst>
          </p:cNvPr>
          <p:cNvSpPr/>
          <p:nvPr userDrawn="1"/>
        </p:nvSpPr>
        <p:spPr>
          <a:xfrm>
            <a:off x="0" y="0"/>
            <a:ext cx="32918400" cy="4114800"/>
          </a:xfrm>
          <a:prstGeom prst="rect">
            <a:avLst/>
          </a:prstGeom>
          <a:solidFill>
            <a:srgbClr val="FABE00"/>
          </a:solidFill>
          <a:ln>
            <a:noFill/>
          </a:ln>
          <a:effectLst/>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endParaRPr lang="en-US"/>
          </a:p>
        </p:txBody>
      </p:sp>
      <p:pic>
        <p:nvPicPr>
          <p:cNvPr id="6" name="Picture 5">
            <a:extLst>
              <a:ext uri="{FF2B5EF4-FFF2-40B4-BE49-F238E27FC236}">
                <a16:creationId xmlns:a16="http://schemas.microsoft.com/office/drawing/2014/main" id="{0B1F8E53-706B-6F59-BD65-19C10F4106AA}"/>
              </a:ext>
            </a:extLst>
          </p:cNvPr>
          <p:cNvPicPr>
            <a:picLocks noChangeAspect="1"/>
          </p:cNvPicPr>
          <p:nvPr userDrawn="1"/>
        </p:nvPicPr>
        <p:blipFill>
          <a:blip r:embed="rId6"/>
          <a:srcRect/>
          <a:stretch/>
        </p:blipFill>
        <p:spPr>
          <a:xfrm>
            <a:off x="21943323" y="495405"/>
            <a:ext cx="4739840" cy="3145762"/>
          </a:xfrm>
          <a:prstGeom prst="rect">
            <a:avLst/>
          </a:prstGeom>
        </p:spPr>
      </p:pic>
      <p:sp>
        <p:nvSpPr>
          <p:cNvPr id="2" name="Title Placeholder 1"/>
          <p:cNvSpPr>
            <a:spLocks noGrp="1"/>
          </p:cNvSpPr>
          <p:nvPr>
            <p:ph type="title"/>
          </p:nvPr>
        </p:nvSpPr>
        <p:spPr>
          <a:xfrm>
            <a:off x="1143000" y="1143000"/>
            <a:ext cx="19202400" cy="1041400"/>
          </a:xfrm>
          <a:prstGeom prst="rect">
            <a:avLst/>
          </a:prstGeom>
        </p:spPr>
        <p:txBody>
          <a:bodyPr vert="horz" lIns="0" tIns="0" rIns="0" bIns="0" rtlCol="0" anchor="t">
            <a:noAutofit/>
          </a:bodyPr>
          <a:lstStyle/>
          <a:p>
            <a:r>
              <a:rPr lang="en-US" dirty="0"/>
              <a:t>Click to edit Master title style</a:t>
            </a:r>
          </a:p>
        </p:txBody>
      </p:sp>
      <p:sp>
        <p:nvSpPr>
          <p:cNvPr id="3" name="Text Placeholder 2"/>
          <p:cNvSpPr>
            <a:spLocks noGrp="1"/>
          </p:cNvSpPr>
          <p:nvPr>
            <p:ph type="body" idx="1"/>
          </p:nvPr>
        </p:nvSpPr>
        <p:spPr>
          <a:xfrm>
            <a:off x="1143000" y="5486400"/>
            <a:ext cx="30633988" cy="370332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a:p>
            <a:pPr lvl="4"/>
            <a:endParaRPr lang="en-US" dirty="0"/>
          </a:p>
        </p:txBody>
      </p:sp>
      <p:pic>
        <p:nvPicPr>
          <p:cNvPr id="7" name="Picture 6">
            <a:extLst>
              <a:ext uri="{FF2B5EF4-FFF2-40B4-BE49-F238E27FC236}">
                <a16:creationId xmlns:a16="http://schemas.microsoft.com/office/drawing/2014/main" id="{B4891AED-101F-03F5-B23E-D4E749E03744}"/>
              </a:ext>
            </a:extLst>
          </p:cNvPr>
          <p:cNvPicPr>
            <a:picLocks noChangeAspect="1"/>
          </p:cNvPicPr>
          <p:nvPr userDrawn="1"/>
        </p:nvPicPr>
        <p:blipFill>
          <a:blip r:embed="rId7"/>
          <a:stretch>
            <a:fillRect/>
          </a:stretch>
        </p:blipFill>
        <p:spPr>
          <a:xfrm>
            <a:off x="27993430" y="2068286"/>
            <a:ext cx="3614703" cy="1445881"/>
          </a:xfrm>
          <a:prstGeom prst="rect">
            <a:avLst/>
          </a:prstGeom>
        </p:spPr>
      </p:pic>
    </p:spTree>
    <p:extLst>
      <p:ext uri="{BB962C8B-B14F-4D97-AF65-F5344CB8AC3E}">
        <p14:creationId xmlns:p14="http://schemas.microsoft.com/office/powerpoint/2010/main" val="2986310569"/>
      </p:ext>
    </p:extLst>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Lst>
  <p:txStyles>
    <p:titleStyle>
      <a:lvl1pPr algn="l" defTabSz="1567510" rtl="0" eaLnBrk="1" latinLnBrk="0" hangingPunct="1">
        <a:spcBef>
          <a:spcPct val="0"/>
        </a:spcBef>
        <a:buNone/>
        <a:defRPr sz="6000" b="1" i="0" kern="1200">
          <a:solidFill>
            <a:schemeClr val="tx1"/>
          </a:solidFill>
          <a:latin typeface="Arial"/>
          <a:ea typeface="+mj-ea"/>
          <a:cs typeface="Arial"/>
        </a:defRPr>
      </a:lvl1pPr>
    </p:titleStyle>
    <p:bodyStyle>
      <a:lvl1pPr marL="0" indent="0" algn="l" defTabSz="1567510" rtl="0" eaLnBrk="1" latinLnBrk="0" hangingPunct="1">
        <a:spcBef>
          <a:spcPts val="1200"/>
        </a:spcBef>
        <a:buFont typeface="Arial"/>
        <a:buNone/>
        <a:defRPr sz="4800" kern="1200">
          <a:solidFill>
            <a:schemeClr val="tx1"/>
          </a:solidFill>
          <a:latin typeface="Arial"/>
          <a:ea typeface="+mn-ea"/>
          <a:cs typeface="Arial"/>
        </a:defRPr>
      </a:lvl1pPr>
      <a:lvl2pPr marL="914400" indent="0" algn="l" defTabSz="1567510" rtl="0" eaLnBrk="1" latinLnBrk="0" hangingPunct="1">
        <a:spcBef>
          <a:spcPts val="1200"/>
        </a:spcBef>
        <a:buFontTx/>
        <a:buNone/>
        <a:defRPr sz="4800" kern="1200">
          <a:solidFill>
            <a:schemeClr val="tx1"/>
          </a:solidFill>
          <a:latin typeface="Arial"/>
          <a:ea typeface="+mn-ea"/>
          <a:cs typeface="Arial"/>
        </a:defRPr>
      </a:lvl2pPr>
      <a:lvl3pPr marL="1828800" indent="0" algn="l" defTabSz="1567510" rtl="0" eaLnBrk="1" latinLnBrk="0" hangingPunct="1">
        <a:spcBef>
          <a:spcPts val="1200"/>
        </a:spcBef>
        <a:buFont typeface="Arial"/>
        <a:buNone/>
        <a:defRPr sz="4800" kern="1200">
          <a:solidFill>
            <a:schemeClr val="tx1"/>
          </a:solidFill>
          <a:latin typeface="Arial"/>
          <a:ea typeface="+mn-ea"/>
          <a:cs typeface="Arial"/>
        </a:defRPr>
      </a:lvl3pPr>
      <a:lvl4pPr marL="2743200" indent="0" algn="l" defTabSz="1567510" rtl="0" eaLnBrk="1" latinLnBrk="0" hangingPunct="1">
        <a:spcBef>
          <a:spcPts val="1200"/>
        </a:spcBef>
        <a:buFontTx/>
        <a:buNone/>
        <a:defRPr sz="4800" kern="1200">
          <a:solidFill>
            <a:schemeClr val="tx1"/>
          </a:solidFill>
          <a:latin typeface="Arial"/>
          <a:ea typeface="+mn-ea"/>
          <a:cs typeface="Arial"/>
        </a:defRPr>
      </a:lvl4pPr>
      <a:lvl5pPr marL="3657600" indent="0" algn="l" defTabSz="1567510" rtl="0" eaLnBrk="1" latinLnBrk="0" hangingPunct="1">
        <a:spcBef>
          <a:spcPts val="1200"/>
        </a:spcBef>
        <a:buFont typeface="Arial"/>
        <a:buNone/>
        <a:defRPr sz="4800" kern="1200">
          <a:solidFill>
            <a:schemeClr val="tx1"/>
          </a:solidFill>
          <a:latin typeface="Arial"/>
          <a:ea typeface="+mn-ea"/>
          <a:cs typeface="Arial"/>
        </a:defRPr>
      </a:lvl5pPr>
      <a:lvl6pPr marL="45720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6pPr>
      <a:lvl7pPr marL="54864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7pPr>
      <a:lvl8pPr marL="64008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8pPr>
      <a:lvl9pPr marL="73152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9pPr>
    </p:bodyStyle>
    <p:otherStyle>
      <a:defPPr>
        <a:defRPr lang="en-US"/>
      </a:defPPr>
      <a:lvl1pPr marL="0" algn="l" defTabSz="1567510" rtl="0" eaLnBrk="1" latinLnBrk="0" hangingPunct="1">
        <a:defRPr sz="6200" kern="1200">
          <a:solidFill>
            <a:schemeClr val="tx1"/>
          </a:solidFill>
          <a:latin typeface="+mn-lt"/>
          <a:ea typeface="+mn-ea"/>
          <a:cs typeface="+mn-cs"/>
        </a:defRPr>
      </a:lvl1pPr>
      <a:lvl2pPr marL="1567510" algn="l" defTabSz="1567510" rtl="0" eaLnBrk="1" latinLnBrk="0" hangingPunct="1">
        <a:defRPr sz="6200" kern="1200">
          <a:solidFill>
            <a:schemeClr val="tx1"/>
          </a:solidFill>
          <a:latin typeface="+mn-lt"/>
          <a:ea typeface="+mn-ea"/>
          <a:cs typeface="+mn-cs"/>
        </a:defRPr>
      </a:lvl2pPr>
      <a:lvl3pPr marL="3135020" algn="l" defTabSz="1567510" rtl="0" eaLnBrk="1" latinLnBrk="0" hangingPunct="1">
        <a:defRPr sz="6200" kern="1200">
          <a:solidFill>
            <a:schemeClr val="tx1"/>
          </a:solidFill>
          <a:latin typeface="+mn-lt"/>
          <a:ea typeface="+mn-ea"/>
          <a:cs typeface="+mn-cs"/>
        </a:defRPr>
      </a:lvl3pPr>
      <a:lvl4pPr marL="4702531" algn="l" defTabSz="1567510" rtl="0" eaLnBrk="1" latinLnBrk="0" hangingPunct="1">
        <a:defRPr sz="6200" kern="1200">
          <a:solidFill>
            <a:schemeClr val="tx1"/>
          </a:solidFill>
          <a:latin typeface="+mn-lt"/>
          <a:ea typeface="+mn-ea"/>
          <a:cs typeface="+mn-cs"/>
        </a:defRPr>
      </a:lvl4pPr>
      <a:lvl5pPr marL="6270041" algn="l" defTabSz="1567510" rtl="0" eaLnBrk="1" latinLnBrk="0" hangingPunct="1">
        <a:defRPr sz="6200" kern="1200">
          <a:solidFill>
            <a:schemeClr val="tx1"/>
          </a:solidFill>
          <a:latin typeface="+mn-lt"/>
          <a:ea typeface="+mn-ea"/>
          <a:cs typeface="+mn-cs"/>
        </a:defRPr>
      </a:lvl5pPr>
      <a:lvl6pPr marL="7837551" algn="l" defTabSz="1567510" rtl="0" eaLnBrk="1" latinLnBrk="0" hangingPunct="1">
        <a:defRPr sz="6200" kern="1200">
          <a:solidFill>
            <a:schemeClr val="tx1"/>
          </a:solidFill>
          <a:latin typeface="+mn-lt"/>
          <a:ea typeface="+mn-ea"/>
          <a:cs typeface="+mn-cs"/>
        </a:defRPr>
      </a:lvl6pPr>
      <a:lvl7pPr marL="9405061" algn="l" defTabSz="1567510" rtl="0" eaLnBrk="1" latinLnBrk="0" hangingPunct="1">
        <a:defRPr sz="6200" kern="1200">
          <a:solidFill>
            <a:schemeClr val="tx1"/>
          </a:solidFill>
          <a:latin typeface="+mn-lt"/>
          <a:ea typeface="+mn-ea"/>
          <a:cs typeface="+mn-cs"/>
        </a:defRPr>
      </a:lvl7pPr>
      <a:lvl8pPr marL="10972571" algn="l" defTabSz="1567510" rtl="0" eaLnBrk="1" latinLnBrk="0" hangingPunct="1">
        <a:defRPr sz="6200" kern="1200">
          <a:solidFill>
            <a:schemeClr val="tx1"/>
          </a:solidFill>
          <a:latin typeface="+mn-lt"/>
          <a:ea typeface="+mn-ea"/>
          <a:cs typeface="+mn-cs"/>
        </a:defRPr>
      </a:lvl8pPr>
      <a:lvl9pPr marL="12540082" algn="l" defTabSz="1567510"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B638617-C1D6-D3DA-75A4-0CE9651B9110}"/>
              </a:ext>
            </a:extLst>
          </p:cNvPr>
          <p:cNvSpPr>
            <a:spLocks noGrp="1"/>
          </p:cNvSpPr>
          <p:nvPr>
            <p:ph sz="quarter" idx="10"/>
          </p:nvPr>
        </p:nvSpPr>
        <p:spPr/>
        <p:txBody>
          <a:bodyPr/>
          <a:lstStyle/>
          <a:p>
            <a:r>
              <a:rPr lang="en-US" dirty="0"/>
              <a:t>This template has a page size of 36” x 48”. This template can be used to order posters in the following sizes:</a:t>
            </a:r>
            <a:br>
              <a:rPr lang="en-US" dirty="0"/>
            </a:br>
            <a:r>
              <a:rPr lang="en-US" dirty="0"/>
              <a:t>42” x 56”, 48” x 56”, 54” x 72”, 63” x 84” and 72” x 96”.</a:t>
            </a:r>
          </a:p>
          <a:p>
            <a:endParaRPr lang="en-US" dirty="0"/>
          </a:p>
          <a:p>
            <a:pPr>
              <a:spcBef>
                <a:spcPts val="0"/>
              </a:spcBef>
            </a:pPr>
            <a:r>
              <a:rPr lang="en-US" dirty="0"/>
              <a:t>We recommend that you avoid changing the page size of the template. Please keep in mind, if you do change the page size it will alter the available print sizes listed above. Any changes to the template size should be done before entering your information.</a:t>
            </a:r>
          </a:p>
          <a:p>
            <a:pPr>
              <a:spcBef>
                <a:spcPts val="0"/>
              </a:spcBef>
            </a:pPr>
            <a:endParaRPr lang="en-US" dirty="0"/>
          </a:p>
          <a:p>
            <a:pPr>
              <a:spcBef>
                <a:spcPts val="0"/>
              </a:spcBef>
            </a:pPr>
            <a:r>
              <a:rPr lang="en-US" dirty="0"/>
              <a:t>The preferred placement of additional logos is to align them with the bottom and right margins. The preferred size of other logos is 2.5” or less in height.</a:t>
            </a:r>
          </a:p>
          <a:p>
            <a:endParaRPr lang="en-US" dirty="0"/>
          </a:p>
        </p:txBody>
      </p:sp>
      <p:sp>
        <p:nvSpPr>
          <p:cNvPr id="3" name="Title 2">
            <a:extLst>
              <a:ext uri="{FF2B5EF4-FFF2-40B4-BE49-F238E27FC236}">
                <a16:creationId xmlns:a16="http://schemas.microsoft.com/office/drawing/2014/main" id="{E9E509ED-7D1C-830A-6960-AA11C1323613}"/>
              </a:ext>
            </a:extLst>
          </p:cNvPr>
          <p:cNvSpPr>
            <a:spLocks noGrp="1"/>
          </p:cNvSpPr>
          <p:nvPr>
            <p:ph type="title"/>
          </p:nvPr>
        </p:nvSpPr>
        <p:spPr/>
        <p:txBody>
          <a:bodyPr/>
          <a:lstStyle/>
          <a:p>
            <a:r>
              <a:rPr lang="en-US" dirty="0"/>
              <a:t>Headline</a:t>
            </a:r>
          </a:p>
        </p:txBody>
      </p:sp>
      <p:sp>
        <p:nvSpPr>
          <p:cNvPr id="6" name="Subtitle 9">
            <a:extLst>
              <a:ext uri="{FF2B5EF4-FFF2-40B4-BE49-F238E27FC236}">
                <a16:creationId xmlns:a16="http://schemas.microsoft.com/office/drawing/2014/main" id="{6C1DA640-6493-B8C2-4170-474D90BCA8D9}"/>
              </a:ext>
            </a:extLst>
          </p:cNvPr>
          <p:cNvSpPr txBox="1">
            <a:spLocks/>
          </p:cNvSpPr>
          <p:nvPr/>
        </p:nvSpPr>
        <p:spPr>
          <a:xfrm>
            <a:off x="1141412" y="2510064"/>
            <a:ext cx="19659600" cy="1085850"/>
          </a:xfrm>
          <a:prstGeom prst="rect">
            <a:avLst/>
          </a:prstGeom>
        </p:spPr>
        <p:txBody>
          <a:bodyPr lIns="0" tIns="0" rIns="0" bIns="0"/>
          <a:lstStyle>
            <a:lvl1pPr marL="0" indent="0" algn="l" defTabSz="1567510" rtl="0" eaLnBrk="1" latinLnBrk="0" hangingPunct="1">
              <a:spcBef>
                <a:spcPts val="1200"/>
              </a:spcBef>
              <a:buFont typeface="Arial"/>
              <a:buNone/>
              <a:defRPr sz="4800" kern="1200">
                <a:solidFill>
                  <a:schemeClr val="tx1"/>
                </a:solidFill>
                <a:latin typeface="Arial"/>
                <a:ea typeface="+mn-ea"/>
                <a:cs typeface="Arial"/>
              </a:defRPr>
            </a:lvl1pPr>
            <a:lvl2pPr marL="914400" indent="0" algn="l" defTabSz="1567510" rtl="0" eaLnBrk="1" latinLnBrk="0" hangingPunct="1">
              <a:spcBef>
                <a:spcPts val="1200"/>
              </a:spcBef>
              <a:buFontTx/>
              <a:buNone/>
              <a:defRPr sz="4800" kern="1200">
                <a:solidFill>
                  <a:schemeClr val="tx1"/>
                </a:solidFill>
                <a:latin typeface="Arial"/>
                <a:ea typeface="+mn-ea"/>
                <a:cs typeface="Arial"/>
              </a:defRPr>
            </a:lvl2pPr>
            <a:lvl3pPr marL="1828800" indent="0" algn="l" defTabSz="1567510" rtl="0" eaLnBrk="1" latinLnBrk="0" hangingPunct="1">
              <a:spcBef>
                <a:spcPts val="1200"/>
              </a:spcBef>
              <a:buFont typeface="Arial"/>
              <a:buNone/>
              <a:defRPr sz="4800" kern="1200">
                <a:solidFill>
                  <a:schemeClr val="tx1"/>
                </a:solidFill>
                <a:latin typeface="Arial"/>
                <a:ea typeface="+mn-ea"/>
                <a:cs typeface="Arial"/>
              </a:defRPr>
            </a:lvl3pPr>
            <a:lvl4pPr marL="2743200" indent="0" algn="l" defTabSz="1567510" rtl="0" eaLnBrk="1" latinLnBrk="0" hangingPunct="1">
              <a:spcBef>
                <a:spcPts val="1200"/>
              </a:spcBef>
              <a:buFontTx/>
              <a:buNone/>
              <a:defRPr sz="4800" kern="1200">
                <a:solidFill>
                  <a:schemeClr val="tx1"/>
                </a:solidFill>
                <a:latin typeface="Arial"/>
                <a:ea typeface="+mn-ea"/>
                <a:cs typeface="Arial"/>
              </a:defRPr>
            </a:lvl4pPr>
            <a:lvl5pPr marL="3657600" indent="0" algn="l" defTabSz="1567510" rtl="0" eaLnBrk="1" latinLnBrk="0" hangingPunct="1">
              <a:spcBef>
                <a:spcPts val="1200"/>
              </a:spcBef>
              <a:buFont typeface="Arial"/>
              <a:buNone/>
              <a:defRPr sz="4800" kern="1200">
                <a:solidFill>
                  <a:schemeClr val="tx1"/>
                </a:solidFill>
                <a:latin typeface="Arial"/>
                <a:ea typeface="+mn-ea"/>
                <a:cs typeface="Arial"/>
              </a:defRPr>
            </a:lvl5pPr>
            <a:lvl6pPr marL="45720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6pPr>
            <a:lvl7pPr marL="54864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7pPr>
            <a:lvl8pPr marL="64008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8pPr>
            <a:lvl9pPr marL="73152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9pPr>
          </a:lstStyle>
          <a:p>
            <a:r>
              <a:rPr lang="en-US" sz="3600" dirty="0"/>
              <a:t>Subhead</a:t>
            </a:r>
          </a:p>
        </p:txBody>
      </p:sp>
    </p:spTree>
    <p:extLst>
      <p:ext uri="{BB962C8B-B14F-4D97-AF65-F5344CB8AC3E}">
        <p14:creationId xmlns:p14="http://schemas.microsoft.com/office/powerpoint/2010/main" val="340672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B9DC02-7B18-F7FB-3404-A313FA863C7E}"/>
              </a:ext>
            </a:extLst>
          </p:cNvPr>
          <p:cNvSpPr>
            <a:spLocks noGrp="1"/>
          </p:cNvSpPr>
          <p:nvPr>
            <p:ph sz="quarter" idx="10"/>
          </p:nvPr>
        </p:nvSpPr>
        <p:spPr/>
        <p:txBody>
          <a:bodyPr/>
          <a:lstStyle/>
          <a:p>
            <a:endParaRPr lang="en-US"/>
          </a:p>
        </p:txBody>
      </p:sp>
      <p:sp>
        <p:nvSpPr>
          <p:cNvPr id="3" name="Content Placeholder 2">
            <a:extLst>
              <a:ext uri="{FF2B5EF4-FFF2-40B4-BE49-F238E27FC236}">
                <a16:creationId xmlns:a16="http://schemas.microsoft.com/office/drawing/2014/main" id="{8022E435-42BC-C7AC-E6A6-06D0EE1C1707}"/>
              </a:ext>
            </a:extLst>
          </p:cNvPr>
          <p:cNvSpPr>
            <a:spLocks noGrp="1"/>
          </p:cNvSpPr>
          <p:nvPr>
            <p:ph sz="quarter" idx="11"/>
          </p:nvPr>
        </p:nvSpPr>
        <p:spPr/>
        <p:txBody>
          <a:bodyPr/>
          <a:lstStyle/>
          <a:p>
            <a:endParaRPr lang="en-US"/>
          </a:p>
        </p:txBody>
      </p:sp>
      <p:sp>
        <p:nvSpPr>
          <p:cNvPr id="4" name="Content Placeholder 3">
            <a:extLst>
              <a:ext uri="{FF2B5EF4-FFF2-40B4-BE49-F238E27FC236}">
                <a16:creationId xmlns:a16="http://schemas.microsoft.com/office/drawing/2014/main" id="{5A176960-629E-4202-A0B0-EF3ED194E699}"/>
              </a:ext>
            </a:extLst>
          </p:cNvPr>
          <p:cNvSpPr>
            <a:spLocks noGrp="1"/>
          </p:cNvSpPr>
          <p:nvPr>
            <p:ph sz="quarter" idx="12"/>
          </p:nvPr>
        </p:nvSpPr>
        <p:spPr/>
        <p:txBody>
          <a:bodyPr/>
          <a:lstStyle/>
          <a:p>
            <a:endParaRPr lang="en-US"/>
          </a:p>
        </p:txBody>
      </p:sp>
      <p:sp>
        <p:nvSpPr>
          <p:cNvPr id="5" name="Title 4">
            <a:extLst>
              <a:ext uri="{FF2B5EF4-FFF2-40B4-BE49-F238E27FC236}">
                <a16:creationId xmlns:a16="http://schemas.microsoft.com/office/drawing/2014/main" id="{9C8F0964-004E-8D30-9331-DE6464FA0AC4}"/>
              </a:ext>
            </a:extLst>
          </p:cNvPr>
          <p:cNvSpPr>
            <a:spLocks noGrp="1"/>
          </p:cNvSpPr>
          <p:nvPr>
            <p:ph type="title"/>
          </p:nvPr>
        </p:nvSpPr>
        <p:spPr/>
        <p:txBody>
          <a:bodyPr/>
          <a:lstStyle/>
          <a:p>
            <a:r>
              <a:rPr lang="en-US" dirty="0"/>
              <a:t>Headline</a:t>
            </a:r>
          </a:p>
        </p:txBody>
      </p:sp>
      <p:sp>
        <p:nvSpPr>
          <p:cNvPr id="6" name="Subtitle 9">
            <a:extLst>
              <a:ext uri="{FF2B5EF4-FFF2-40B4-BE49-F238E27FC236}">
                <a16:creationId xmlns:a16="http://schemas.microsoft.com/office/drawing/2014/main" id="{666D487F-23C3-D946-8D67-8A494B65236F}"/>
              </a:ext>
            </a:extLst>
          </p:cNvPr>
          <p:cNvSpPr txBox="1">
            <a:spLocks/>
          </p:cNvSpPr>
          <p:nvPr/>
        </p:nvSpPr>
        <p:spPr>
          <a:xfrm>
            <a:off x="1141412" y="2510064"/>
            <a:ext cx="19659600" cy="1085850"/>
          </a:xfrm>
          <a:prstGeom prst="rect">
            <a:avLst/>
          </a:prstGeom>
        </p:spPr>
        <p:txBody>
          <a:bodyPr lIns="0" tIns="0" rIns="0" bIns="0"/>
          <a:lstStyle>
            <a:lvl1pPr marL="0" indent="0" algn="l" defTabSz="1567510" rtl="0" eaLnBrk="1" latinLnBrk="0" hangingPunct="1">
              <a:spcBef>
                <a:spcPts val="1200"/>
              </a:spcBef>
              <a:buFont typeface="Arial"/>
              <a:buNone/>
              <a:defRPr sz="4800" kern="1200">
                <a:solidFill>
                  <a:schemeClr val="tx1"/>
                </a:solidFill>
                <a:latin typeface="Arial"/>
                <a:ea typeface="+mn-ea"/>
                <a:cs typeface="Arial"/>
              </a:defRPr>
            </a:lvl1pPr>
            <a:lvl2pPr marL="914400" indent="0" algn="l" defTabSz="1567510" rtl="0" eaLnBrk="1" latinLnBrk="0" hangingPunct="1">
              <a:spcBef>
                <a:spcPts val="1200"/>
              </a:spcBef>
              <a:buFontTx/>
              <a:buNone/>
              <a:defRPr sz="4800" kern="1200">
                <a:solidFill>
                  <a:schemeClr val="tx1"/>
                </a:solidFill>
                <a:latin typeface="Arial"/>
                <a:ea typeface="+mn-ea"/>
                <a:cs typeface="Arial"/>
              </a:defRPr>
            </a:lvl2pPr>
            <a:lvl3pPr marL="1828800" indent="0" algn="l" defTabSz="1567510" rtl="0" eaLnBrk="1" latinLnBrk="0" hangingPunct="1">
              <a:spcBef>
                <a:spcPts val="1200"/>
              </a:spcBef>
              <a:buFont typeface="Arial"/>
              <a:buNone/>
              <a:defRPr sz="4800" kern="1200">
                <a:solidFill>
                  <a:schemeClr val="tx1"/>
                </a:solidFill>
                <a:latin typeface="Arial"/>
                <a:ea typeface="+mn-ea"/>
                <a:cs typeface="Arial"/>
              </a:defRPr>
            </a:lvl3pPr>
            <a:lvl4pPr marL="2743200" indent="0" algn="l" defTabSz="1567510" rtl="0" eaLnBrk="1" latinLnBrk="0" hangingPunct="1">
              <a:spcBef>
                <a:spcPts val="1200"/>
              </a:spcBef>
              <a:buFontTx/>
              <a:buNone/>
              <a:defRPr sz="4800" kern="1200">
                <a:solidFill>
                  <a:schemeClr val="tx1"/>
                </a:solidFill>
                <a:latin typeface="Arial"/>
                <a:ea typeface="+mn-ea"/>
                <a:cs typeface="Arial"/>
              </a:defRPr>
            </a:lvl4pPr>
            <a:lvl5pPr marL="3657600" indent="0" algn="l" defTabSz="1567510" rtl="0" eaLnBrk="1" latinLnBrk="0" hangingPunct="1">
              <a:spcBef>
                <a:spcPts val="1200"/>
              </a:spcBef>
              <a:buFont typeface="Arial"/>
              <a:buNone/>
              <a:defRPr sz="4800" kern="1200">
                <a:solidFill>
                  <a:schemeClr val="tx1"/>
                </a:solidFill>
                <a:latin typeface="Arial"/>
                <a:ea typeface="+mn-ea"/>
                <a:cs typeface="Arial"/>
              </a:defRPr>
            </a:lvl5pPr>
            <a:lvl6pPr marL="45720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6pPr>
            <a:lvl7pPr marL="54864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7pPr>
            <a:lvl8pPr marL="64008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8pPr>
            <a:lvl9pPr marL="73152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9pPr>
          </a:lstStyle>
          <a:p>
            <a:r>
              <a:rPr lang="en-US" sz="3600" dirty="0"/>
              <a:t>Subhead</a:t>
            </a:r>
          </a:p>
        </p:txBody>
      </p:sp>
    </p:spTree>
    <p:extLst>
      <p:ext uri="{BB962C8B-B14F-4D97-AF65-F5344CB8AC3E}">
        <p14:creationId xmlns:p14="http://schemas.microsoft.com/office/powerpoint/2010/main" val="3469453958"/>
      </p:ext>
    </p:extLst>
  </p:cSld>
  <p:clrMapOvr>
    <a:masterClrMapping/>
  </p:clrMapOvr>
</p:sld>
</file>

<file path=ppt/theme/theme1.xml><?xml version="1.0" encoding="utf-8"?>
<a:theme xmlns:a="http://schemas.openxmlformats.org/drawingml/2006/main" name="Office Theme">
  <a:themeElements>
    <a:clrScheme name="VCU Health color palette">
      <a:dk1>
        <a:srgbClr val="000000"/>
      </a:dk1>
      <a:lt1>
        <a:srgbClr val="FFFFFF"/>
      </a:lt1>
      <a:dk2>
        <a:srgbClr val="000000"/>
      </a:dk2>
      <a:lt2>
        <a:srgbClr val="7CA0C5"/>
      </a:lt2>
      <a:accent1>
        <a:srgbClr val="F2B229"/>
      </a:accent1>
      <a:accent2>
        <a:srgbClr val="5C5E5E"/>
      </a:accent2>
      <a:accent3>
        <a:srgbClr val="00665C"/>
      </a:accent3>
      <a:accent4>
        <a:srgbClr val="761849"/>
      </a:accent4>
      <a:accent5>
        <a:srgbClr val="063955"/>
      </a:accent5>
      <a:accent6>
        <a:srgbClr val="DB3840"/>
      </a:accent6>
      <a:hlink>
        <a:srgbClr val="0000EE"/>
      </a:hlink>
      <a:folHlink>
        <a:srgbClr val="551A8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761</TotalTime>
  <Words>136</Words>
  <Application>Microsoft Macintosh PowerPoint</Application>
  <PresentationFormat>Custom</PresentationFormat>
  <Paragraphs>9</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Headline</vt:lpstr>
      <vt:lpstr>Headline</vt:lpstr>
    </vt:vector>
  </TitlesOfParts>
  <Company>MAI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Laurent Tschumy</dc:creator>
  <cp:lastModifiedBy>Microsoft Office User</cp:lastModifiedBy>
  <cp:revision>53</cp:revision>
  <cp:lastPrinted>2015-11-17T20:45:29Z</cp:lastPrinted>
  <dcterms:created xsi:type="dcterms:W3CDTF">2015-11-17T17:02:07Z</dcterms:created>
  <dcterms:modified xsi:type="dcterms:W3CDTF">2025-05-02T17:49:11Z</dcterms:modified>
</cp:coreProperties>
</file>